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8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59748D-D5AD-4F5A-A038-7F0FB24B8826}" v="13" dt="2025-03-07T04:39:08.432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240-45BB-82C1-E2BD88AF783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240-45BB-82C1-E2BD88AF783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240-45BB-82C1-E2BD88AF78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386928160"/>
        <c:axId val="386927768"/>
      </c:barChart>
      <c:catAx>
        <c:axId val="386928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6927768"/>
        <c:crosses val="autoZero"/>
        <c:auto val="1"/>
        <c:lblAlgn val="ctr"/>
        <c:lblOffset val="100"/>
        <c:noMultiLvlLbl val="0"/>
      </c:catAx>
      <c:valAx>
        <c:axId val="386927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6928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3/6/2025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3/6/2025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19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3/6/2025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3/6/2025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3/6/2025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3/6/2025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3/6/2025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3/6/2025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3/6/2025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3/6/2025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3/6/2025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/>
              <a:t>Anupriya.C</a:t>
            </a:r>
          </a:p>
          <a:p>
            <a:pPr algn="r"/>
            <a:r>
              <a:rPr lang="en-US" dirty="0"/>
              <a:t>Data Analytics And Data Science</a:t>
            </a:r>
          </a:p>
          <a:p>
            <a:pPr algn="r"/>
            <a:endParaRPr lang="en-US" dirty="0"/>
          </a:p>
        </p:txBody>
      </p:sp>
      <p:pic>
        <p:nvPicPr>
          <p:cNvPr id="1026" name="Picture 2" descr="What is Tableau?. Tableau is the Business Intelligence… | by Nilesh  Parashar | Medium">
            <a:extLst>
              <a:ext uri="{FF2B5EF4-FFF2-40B4-BE49-F238E27FC236}">
                <a16:creationId xmlns:a16="http://schemas.microsoft.com/office/drawing/2014/main" id="{25D31101-311A-ED63-A281-F980EF737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9418" y="1123499"/>
            <a:ext cx="2344751" cy="1319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5489036" y="1783390"/>
            <a:ext cx="6309674" cy="2564091"/>
          </a:xfrm>
        </p:spPr>
        <p:txBody>
          <a:bodyPr>
            <a:noAutofit/>
          </a:bodyPr>
          <a:lstStyle/>
          <a:p>
            <a:r>
              <a:rPr lang="en-U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 PROJECT</a:t>
            </a:r>
            <a:br>
              <a:rPr lang="en-U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COVID ANALYSIS</a:t>
            </a:r>
            <a:br>
              <a:rPr lang="en-U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31E4F63-B20A-1895-B8E9-6B61297E62AA}"/>
              </a:ext>
            </a:extLst>
          </p:cNvPr>
          <p:cNvSpPr txBox="1"/>
          <p:nvPr/>
        </p:nvSpPr>
        <p:spPr>
          <a:xfrm>
            <a:off x="4135582" y="2971798"/>
            <a:ext cx="525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791853" y="2130459"/>
            <a:ext cx="10294070" cy="384613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Downloaded From Mockagroo</a:t>
            </a:r>
          </a:p>
          <a:p>
            <a:pPr>
              <a:lnSpc>
                <a:spcPct val="150000"/>
              </a:lnSpc>
            </a:pPr>
            <a:r>
              <a:rPr lang="en-US" dirty="0"/>
              <a:t>Generated the Data Set</a:t>
            </a:r>
          </a:p>
          <a:p>
            <a:pPr>
              <a:lnSpc>
                <a:spcPct val="150000"/>
              </a:lnSpc>
            </a:pPr>
            <a:r>
              <a:rPr lang="en-US" dirty="0"/>
              <a:t>Created Few Charts and Calculated Fields </a:t>
            </a:r>
          </a:p>
          <a:p>
            <a:pPr>
              <a:lnSpc>
                <a:spcPct val="150000"/>
              </a:lnSpc>
            </a:pPr>
            <a:r>
              <a:rPr lang="en-US" dirty="0"/>
              <a:t>Created Meaningful Dashboards</a:t>
            </a:r>
          </a:p>
          <a:p>
            <a:pPr>
              <a:lnSpc>
                <a:spcPct val="150000"/>
              </a:lnSpc>
            </a:pPr>
            <a:r>
              <a:rPr lang="en-US" dirty="0"/>
              <a:t>Created Story to know about the insights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GENERATED DATA SET</a:t>
            </a:r>
          </a:p>
        </p:txBody>
      </p:sp>
      <p:graphicFrame>
        <p:nvGraphicFramePr>
          <p:cNvPr id="9" name="Content Placeholder 2" descr="Clustered column chart showing the values of 3 series for 4 categorie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5816718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C29DCB0E-7500-0C35-BDEB-BE8E978ED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8456"/>
            <a:ext cx="12192000" cy="595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34A4DD0-7A6A-DD81-DEB9-FA25C69DD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456"/>
            <a:ext cx="12192000" cy="530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425C5B-3651-B79F-4EA1-7525EC9D6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2304"/>
            <a:ext cx="6254303" cy="318724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40F07B0-F423-5B67-25D4-189E63889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303" y="3600721"/>
            <a:ext cx="5937697" cy="318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611984" y="466344"/>
            <a:ext cx="9296808" cy="1353030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VISUALS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3F1D3-39EF-5EB9-F222-ECBBBFEFD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203" y="3044857"/>
            <a:ext cx="9973559" cy="3535051"/>
          </a:xfrm>
        </p:spPr>
        <p:txBody>
          <a:bodyPr>
            <a:normAutofit fontScale="92500" lnSpcReduction="10000"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/>
              <a:t>Total   Covid Confirmed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/>
              <a:t>Total  Vaccinated state Wise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/>
              <a:t>Total Got Cured in India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/>
              <a:t>Total Recoveries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/>
              <a:t>Total Deaths in India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/>
              <a:t>Age and State wise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2400" dirty="0"/>
              <a:t>No OF Indian Nationality Confirmed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55B13-0204-9B38-3B40-6526BFBA01A7}"/>
              </a:ext>
            </a:extLst>
          </p:cNvPr>
          <p:cNvSpPr txBox="1">
            <a:spLocks/>
          </p:cNvSpPr>
          <p:nvPr/>
        </p:nvSpPr>
        <p:spPr bwMode="black">
          <a:xfrm>
            <a:off x="1197204" y="1621409"/>
            <a:ext cx="9492792" cy="49585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4079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4116707-D12F-37DC-9231-EA68D2F9F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2661"/>
            <a:ext cx="12192000" cy="58663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562E90-0121-17CB-4EC6-7834F71F5CB4}"/>
              </a:ext>
            </a:extLst>
          </p:cNvPr>
          <p:cNvSpPr txBox="1"/>
          <p:nvPr/>
        </p:nvSpPr>
        <p:spPr>
          <a:xfrm>
            <a:off x="2310581" y="727587"/>
            <a:ext cx="6872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 Board</a:t>
            </a:r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83E0A7-8980-AE37-CDB9-01D6F78AD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891655"/>
            <a:ext cx="12192000" cy="489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 Recommendations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0164" y="2254828"/>
            <a:ext cx="4856528" cy="3922136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No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dirty="0"/>
              <a:t> active cases</a:t>
            </a:r>
          </a:p>
          <a:p>
            <a:endParaRPr lang="en-US" dirty="0"/>
          </a:p>
          <a:p>
            <a:r>
              <a:rPr lang="en-US" dirty="0"/>
              <a:t>	</a:t>
            </a:r>
          </a:p>
          <a:p>
            <a:endParaRPr lang="en-US" dirty="0"/>
          </a:p>
          <a:p>
            <a:r>
              <a:rPr lang="en-US" dirty="0"/>
              <a:t>No Of Deaths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8897" y="2465295"/>
            <a:ext cx="5038267" cy="33640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Uttar Pradesh appears to be hotspot with a number of Deaths.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Monitor and apply </a:t>
            </a:r>
            <a:r>
              <a:rPr lang="en-US" b="1" dirty="0"/>
              <a:t>best practices</a:t>
            </a:r>
            <a:r>
              <a:rPr lang="en-US" dirty="0"/>
              <a:t> from these states to improve recovery in others.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Provide </a:t>
            </a:r>
            <a:r>
              <a:rPr lang="en-US" b="1" dirty="0"/>
              <a:t>rehabilitation programs</a:t>
            </a:r>
            <a:r>
              <a:rPr lang="en-US" dirty="0"/>
              <a:t> for long-COVID patients.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D479805F-CFEB-A25C-9EB8-18FA11BD029E}"/>
              </a:ext>
            </a:extLst>
          </p:cNvPr>
          <p:cNvSpPr/>
          <p:nvPr/>
        </p:nvSpPr>
        <p:spPr>
          <a:xfrm>
            <a:off x="2826327" y="2561944"/>
            <a:ext cx="432000" cy="4680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AF45B9-EFE0-3DCD-8B48-B4072F3C19DC}"/>
              </a:ext>
            </a:extLst>
          </p:cNvPr>
          <p:cNvSpPr txBox="1"/>
          <p:nvPr/>
        </p:nvSpPr>
        <p:spPr>
          <a:xfrm>
            <a:off x="3510360" y="3029944"/>
            <a:ext cx="1055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20M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802793CA-F160-2389-FE65-8A3290F62597}"/>
              </a:ext>
            </a:extLst>
          </p:cNvPr>
          <p:cNvSpPr/>
          <p:nvPr/>
        </p:nvSpPr>
        <p:spPr>
          <a:xfrm>
            <a:off x="2960189" y="3624349"/>
            <a:ext cx="432000" cy="4680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0FD42F-9B86-A962-459D-769B0F5346C5}"/>
              </a:ext>
            </a:extLst>
          </p:cNvPr>
          <p:cNvSpPr txBox="1"/>
          <p:nvPr/>
        </p:nvSpPr>
        <p:spPr>
          <a:xfrm>
            <a:off x="3526051" y="3672837"/>
            <a:ext cx="1223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50M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74CFBF3C-0674-8709-5729-CB1028A9010D}"/>
              </a:ext>
            </a:extLst>
          </p:cNvPr>
          <p:cNvSpPr/>
          <p:nvPr/>
        </p:nvSpPr>
        <p:spPr>
          <a:xfrm>
            <a:off x="2966393" y="4461681"/>
            <a:ext cx="432000" cy="4680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9447BA-6F6D-FBE1-7B47-E4A4AE94A426}"/>
              </a:ext>
            </a:extLst>
          </p:cNvPr>
          <p:cNvSpPr txBox="1"/>
          <p:nvPr/>
        </p:nvSpPr>
        <p:spPr>
          <a:xfrm>
            <a:off x="270164" y="3771505"/>
            <a:ext cx="25561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No of </a:t>
            </a:r>
            <a:r>
              <a:rPr lang="en-US" sz="2000" dirty="0" err="1"/>
              <a:t>Confimed</a:t>
            </a:r>
            <a:r>
              <a:rPr lang="en-US" sz="2000" dirty="0"/>
              <a:t>	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9951A4-5966-564C-4D4A-51FD4108580C}"/>
              </a:ext>
            </a:extLst>
          </p:cNvPr>
          <p:cNvSpPr txBox="1"/>
          <p:nvPr/>
        </p:nvSpPr>
        <p:spPr>
          <a:xfrm rot="10800000" flipV="1">
            <a:off x="3510360" y="4388706"/>
            <a:ext cx="1055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20M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A81B2C-D3E7-A157-AB25-42D200677664}"/>
              </a:ext>
            </a:extLst>
          </p:cNvPr>
          <p:cNvSpPr txBox="1"/>
          <p:nvPr/>
        </p:nvSpPr>
        <p:spPr>
          <a:xfrm>
            <a:off x="3515660" y="4942672"/>
            <a:ext cx="87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5M</a:t>
            </a:r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8038</TotalTime>
  <Words>136</Words>
  <Application>Microsoft Office PowerPoint</Application>
  <PresentationFormat>Widescreen</PresentationFormat>
  <Paragraphs>40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Times New Roman</vt:lpstr>
      <vt:lpstr>Wingdings</vt:lpstr>
      <vt:lpstr>Educational subjects 16x9</vt:lpstr>
      <vt:lpstr>REINFORCEMENT PROJECT              COVID ANALYSIS </vt:lpstr>
      <vt:lpstr>PROJECT OVERVIEW</vt:lpstr>
      <vt:lpstr>GENERATED DATA SET</vt:lpstr>
      <vt:lpstr>DATA SOURCE</vt:lpstr>
      <vt:lpstr>VISUALIZATION</vt:lpstr>
      <vt:lpstr>DIFFERENT VISUALS</vt:lpstr>
      <vt:lpstr>PowerPoint Presentation</vt:lpstr>
      <vt:lpstr>Story</vt:lpstr>
      <vt:lpstr>Insights Recommendations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anupriyacbr90@gmail.com</dc:creator>
  <cp:lastModifiedBy>anupriyacbr90@gmail.com</cp:lastModifiedBy>
  <cp:revision>2</cp:revision>
  <dcterms:created xsi:type="dcterms:W3CDTF">2025-02-11T12:12:31Z</dcterms:created>
  <dcterms:modified xsi:type="dcterms:W3CDTF">2025-03-07T08:34:49Z</dcterms:modified>
</cp:coreProperties>
</file>

<file path=docProps/thumbnail.jpeg>
</file>